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0" r:id="rId3"/>
    <p:sldId id="271" r:id="rId4"/>
    <p:sldId id="272" r:id="rId5"/>
    <p:sldId id="274" r:id="rId6"/>
    <p:sldId id="275" r:id="rId7"/>
    <p:sldId id="276" r:id="rId8"/>
    <p:sldId id="27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EB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7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bastien Bardou" userId="e36be71cd56b1a49" providerId="LiveId" clId="{C54DA0D6-BEAD-4B59-A718-FE4A47584ABC}"/>
    <pc:docChg chg="custSel addSld modSld modMainMaster">
      <pc:chgData name="Sébastien Bardou" userId="e36be71cd56b1a49" providerId="LiveId" clId="{C54DA0D6-BEAD-4B59-A718-FE4A47584ABC}" dt="2017-11-09T17:20:03.047" v="34" actId="2696"/>
      <pc:docMkLst>
        <pc:docMk/>
      </pc:docMkLst>
      <pc:sldChg chg="addSp delSp modSp add">
        <pc:chgData name="Sébastien Bardou" userId="e36be71cd56b1a49" providerId="LiveId" clId="{C54DA0D6-BEAD-4B59-A718-FE4A47584ABC}" dt="2017-11-09T17:18:05.894" v="13"/>
        <pc:sldMkLst>
          <pc:docMk/>
          <pc:sldMk cId="795518187" sldId="268"/>
        </pc:sldMkLst>
        <pc:spChg chg="add del">
          <ac:chgData name="Sébastien Bardou" userId="e36be71cd56b1a49" providerId="LiveId" clId="{C54DA0D6-BEAD-4B59-A718-FE4A47584ABC}" dt="2017-11-09T17:18:05.894" v="13"/>
          <ac:spMkLst>
            <pc:docMk/>
            <pc:sldMk cId="795518187" sldId="268"/>
            <ac:spMk id="2" creationId="{EBB3811E-572D-4B36-91FE-DD2C5354F08C}"/>
          </ac:spMkLst>
        </pc:spChg>
        <pc:spChg chg="add del">
          <ac:chgData name="Sébastien Bardou" userId="e36be71cd56b1a49" providerId="LiveId" clId="{C54DA0D6-BEAD-4B59-A718-FE4A47584ABC}" dt="2017-11-09T17:18:05.894" v="13"/>
          <ac:spMkLst>
            <pc:docMk/>
            <pc:sldMk cId="795518187" sldId="268"/>
            <ac:spMk id="3" creationId="{BF174FBF-2F43-49B0-8263-96332763D684}"/>
          </ac:spMkLst>
        </pc:spChg>
        <pc:spChg chg="add del mod">
          <ac:chgData name="Sébastien Bardou" userId="e36be71cd56b1a49" providerId="LiveId" clId="{C54DA0D6-BEAD-4B59-A718-FE4A47584ABC}" dt="2017-11-09T17:18:05.894" v="13"/>
          <ac:spMkLst>
            <pc:docMk/>
            <pc:sldMk cId="795518187" sldId="268"/>
            <ac:spMk id="6" creationId="{DDDF8193-EC7C-4101-86A3-B288ED4E7A8E}"/>
          </ac:spMkLst>
        </pc:spChg>
      </pc:sldChg>
      <pc:sldMasterChg chg="delSldLayout modSldLayout">
        <pc:chgData name="Sébastien Bardou" userId="e36be71cd56b1a49" providerId="LiveId" clId="{C54DA0D6-BEAD-4B59-A718-FE4A47584ABC}" dt="2017-11-09T17:20:03.047" v="34" actId="2696"/>
        <pc:sldMasterMkLst>
          <pc:docMk/>
          <pc:sldMasterMk cId="3149811427" sldId="2147483656"/>
        </pc:sldMasterMkLst>
        <pc:sldLayoutChg chg="addSp delSp modSp del">
          <pc:chgData name="Sébastien Bardou" userId="e36be71cd56b1a49" providerId="LiveId" clId="{C54DA0D6-BEAD-4B59-A718-FE4A47584ABC}" dt="2017-11-09T17:18:36.546" v="16" actId="2696"/>
          <pc:sldLayoutMkLst>
            <pc:docMk/>
            <pc:sldMasterMk cId="3149811427" sldId="2147483656"/>
            <pc:sldLayoutMk cId="851861274" sldId="2147483664"/>
          </pc:sldLayoutMkLst>
          <pc:spChg chg="mod">
            <ac:chgData name="Sébastien Bardou" userId="e36be71cd56b1a49" providerId="LiveId" clId="{C54DA0D6-BEAD-4B59-A718-FE4A47584ABC}" dt="2017-11-09T17:17:27.839" v="6" actId="20577"/>
            <ac:spMkLst>
              <pc:docMk/>
              <pc:sldMasterMk cId="3149811427" sldId="2147483656"/>
              <pc:sldLayoutMk cId="851861274" sldId="2147483664"/>
              <ac:spMk id="2" creationId="{00000000-0000-0000-0000-000000000000}"/>
            </ac:spMkLst>
          </pc:spChg>
          <pc:spChg chg="del mod">
            <ac:chgData name="Sébastien Bardou" userId="e36be71cd56b1a49" providerId="LiveId" clId="{C54DA0D6-BEAD-4B59-A718-FE4A47584ABC}" dt="2017-11-09T17:17:47.113" v="9" actId="478"/>
            <ac:spMkLst>
              <pc:docMk/>
              <pc:sldMasterMk cId="3149811427" sldId="2147483656"/>
              <pc:sldLayoutMk cId="851861274" sldId="2147483664"/>
              <ac:spMk id="3" creationId="{00000000-0000-0000-0000-000000000000}"/>
            </ac:spMkLst>
          </pc:spChg>
          <pc:spChg chg="add del">
            <ac:chgData name="Sébastien Bardou" userId="e36be71cd56b1a49" providerId="LiveId" clId="{C54DA0D6-BEAD-4B59-A718-FE4A47584ABC}" dt="2017-11-09T17:18:34.851" v="15" actId="11529"/>
            <ac:spMkLst>
              <pc:docMk/>
              <pc:sldMasterMk cId="3149811427" sldId="2147483656"/>
              <pc:sldLayoutMk cId="851861274" sldId="2147483664"/>
              <ac:spMk id="9" creationId="{13464F17-6DF9-43CE-B009-3BB820218C16}"/>
            </ac:spMkLst>
          </pc:spChg>
          <pc:spChg chg="add del mod">
            <ac:chgData name="Sébastien Bardou" userId="e36be71cd56b1a49" providerId="LiveId" clId="{C54DA0D6-BEAD-4B59-A718-FE4A47584ABC}" dt="2017-11-09T17:18:34.851" v="15" actId="11529"/>
            <ac:spMkLst>
              <pc:docMk/>
              <pc:sldMasterMk cId="3149811427" sldId="2147483656"/>
              <pc:sldLayoutMk cId="851861274" sldId="2147483664"/>
              <ac:spMk id="10" creationId="{E0CD3246-33C3-4F6D-BFAA-6E9F15839256}"/>
            </ac:spMkLst>
          </pc:spChg>
          <pc:graphicFrameChg chg="add">
            <ac:chgData name="Sébastien Bardou" userId="e36be71cd56b1a49" providerId="LiveId" clId="{C54DA0D6-BEAD-4B59-A718-FE4A47584ABC}" dt="2017-11-09T17:17:47.668" v="10"/>
            <ac:graphicFrameMkLst>
              <pc:docMk/>
              <pc:sldMasterMk cId="3149811427" sldId="2147483656"/>
              <pc:sldLayoutMk cId="851861274" sldId="2147483664"/>
              <ac:graphicFrameMk id="4" creationId="{A432D60B-FF20-465A-B3F4-610388FC7792}"/>
            </ac:graphicFrameMkLst>
          </pc:graphicFrameChg>
        </pc:sldLayoutChg>
        <pc:sldLayoutChg chg="addSp delSp modSp del">
          <pc:chgData name="Sébastien Bardou" userId="e36be71cd56b1a49" providerId="LiveId" clId="{C54DA0D6-BEAD-4B59-A718-FE4A47584ABC}" dt="2017-11-09T17:20:03.047" v="34" actId="2696"/>
          <pc:sldLayoutMkLst>
            <pc:docMk/>
            <pc:sldMasterMk cId="3149811427" sldId="2147483656"/>
            <pc:sldLayoutMk cId="1795213387" sldId="2147483664"/>
          </pc:sldLayoutMkLst>
          <pc:spChg chg="mod">
            <ac:chgData name="Sébastien Bardou" userId="e36be71cd56b1a49" providerId="LiveId" clId="{C54DA0D6-BEAD-4B59-A718-FE4A47584ABC}" dt="2017-11-09T17:18:47.412" v="22" actId="20577"/>
            <ac:spMkLst>
              <pc:docMk/>
              <pc:sldMasterMk cId="3149811427" sldId="2147483656"/>
              <pc:sldLayoutMk cId="1795213387" sldId="2147483664"/>
              <ac:spMk id="2" creationId="{A45A3789-92A6-41E8-A20B-1F69EE4211AB}"/>
            </ac:spMkLst>
          </pc:spChg>
          <pc:spChg chg="add del">
            <ac:chgData name="Sébastien Bardou" userId="e36be71cd56b1a49" providerId="LiveId" clId="{C54DA0D6-BEAD-4B59-A718-FE4A47584ABC}" dt="2017-11-09T17:18:58.668" v="25" actId="11529"/>
            <ac:spMkLst>
              <pc:docMk/>
              <pc:sldMasterMk cId="3149811427" sldId="2147483656"/>
              <pc:sldLayoutMk cId="1795213387" sldId="2147483664"/>
              <ac:spMk id="6" creationId="{28E27DB7-5897-444C-B87D-7284730218CF}"/>
            </ac:spMkLst>
          </pc:spChg>
          <pc:spChg chg="add mod">
            <ac:chgData name="Sébastien Bardou" userId="e36be71cd56b1a49" providerId="LiveId" clId="{C54DA0D6-BEAD-4B59-A718-FE4A47584ABC}" dt="2017-11-09T17:19:48.822" v="33" actId="20577"/>
            <ac:spMkLst>
              <pc:docMk/>
              <pc:sldMasterMk cId="3149811427" sldId="2147483656"/>
              <pc:sldLayoutMk cId="1795213387" sldId="2147483664"/>
              <ac:spMk id="7" creationId="{A28921AE-BEF6-421E-A471-7941CF60E581}"/>
            </ac:spMkLst>
          </pc:spChg>
          <pc:graphicFrameChg chg="add del">
            <ac:chgData name="Sébastien Bardou" userId="e36be71cd56b1a49" providerId="LiveId" clId="{C54DA0D6-BEAD-4B59-A718-FE4A47584ABC}" dt="2017-11-09T17:18:52.195" v="24"/>
            <ac:graphicFrameMkLst>
              <pc:docMk/>
              <pc:sldMasterMk cId="3149811427" sldId="2147483656"/>
              <pc:sldLayoutMk cId="1795213387" sldId="2147483664"/>
              <ac:graphicFrameMk id="5" creationId="{8B9475D9-3FFD-4EF8-A687-A52CCC83C62D}"/>
            </ac:graphicFrameMkLst>
          </pc:graphicFrameChg>
          <pc:graphicFrameChg chg="add del">
            <ac:chgData name="Sébastien Bardou" userId="e36be71cd56b1a49" providerId="LiveId" clId="{C54DA0D6-BEAD-4B59-A718-FE4A47584ABC}" dt="2017-11-09T17:19:45.087" v="32" actId="478"/>
            <ac:graphicFrameMkLst>
              <pc:docMk/>
              <pc:sldMasterMk cId="3149811427" sldId="2147483656"/>
              <pc:sldLayoutMk cId="1795213387" sldId="2147483664"/>
              <ac:graphicFrameMk id="8" creationId="{53110691-D3B2-43A9-9974-4BCAE30F8732}"/>
            </ac:graphicFrameMkLst>
          </pc:graphicFrame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E8A6B-9231-4B83-B2DA-442D355DA4AD}" type="datetime1">
              <a:rPr lang="fr-FR" smtClean="0"/>
              <a:t>04/04/2019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52038-6A31-4576-AB66-450857BC1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7357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14EA7-A2AA-4C85-8AF0-A80CE1427D80}" type="datetime1">
              <a:rPr lang="fr-FR" smtClean="0"/>
              <a:t>04/04/2019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392C-A1E6-4D56-AB36-2B7259755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1216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9114EA7-A2AA-4C85-8AF0-A80CE1427D80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DE392C-A1E6-4D56-AB36-2B7259755D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5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318478"/>
            <a:ext cx="12192000" cy="2160000"/>
          </a:xfrm>
        </p:spPr>
        <p:txBody>
          <a:bodyPr lIns="360000" tIns="360000" rIns="360000" bIns="0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0" y="2150052"/>
            <a:ext cx="12192000" cy="2160000"/>
          </a:xfrm>
          <a:solidFill>
            <a:srgbClr val="ED1C24"/>
          </a:solidFill>
        </p:spPr>
        <p:txBody>
          <a:bodyPr lIns="360000" rIns="36000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70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35922" y="103698"/>
            <a:ext cx="556078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180000" bIns="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fr-FR" sz="2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7D855-1A9F-4024-A383-9C617D4EB71E}"/>
              </a:ext>
            </a:extLst>
          </p:cNvPr>
          <p:cNvSpPr/>
          <p:nvPr userDrawn="1"/>
        </p:nvSpPr>
        <p:spPr>
          <a:xfrm>
            <a:off x="11635922" y="103698"/>
            <a:ext cx="556078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180000" bIns="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fr-FR" sz="2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541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635922" y="103698"/>
            <a:ext cx="556078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180000" bIns="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fr-FR" sz="2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22CA92-C332-401E-B2BA-9EC8FDA5DC2E}"/>
              </a:ext>
            </a:extLst>
          </p:cNvPr>
          <p:cNvSpPr/>
          <p:nvPr userDrawn="1"/>
        </p:nvSpPr>
        <p:spPr>
          <a:xfrm>
            <a:off x="11635922" y="103698"/>
            <a:ext cx="556078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180000" bIns="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fr-FR" sz="2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03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635922" y="103698"/>
            <a:ext cx="556078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180000" bIns="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fr-FR" sz="2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272B8-CE49-4445-BD30-A3385BDC1702}"/>
              </a:ext>
            </a:extLst>
          </p:cNvPr>
          <p:cNvSpPr/>
          <p:nvPr userDrawn="1"/>
        </p:nvSpPr>
        <p:spPr>
          <a:xfrm>
            <a:off x="11635922" y="103698"/>
            <a:ext cx="556078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180000" bIns="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fr-FR" sz="2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021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13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318478"/>
            <a:ext cx="12192000" cy="2160000"/>
          </a:xfrm>
        </p:spPr>
        <p:txBody>
          <a:bodyPr lIns="360000" tIns="360000" rIns="360000" bIns="0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0" y="2150052"/>
            <a:ext cx="12192000" cy="2160000"/>
          </a:xfrm>
          <a:solidFill>
            <a:srgbClr val="ED1C24"/>
          </a:solidFill>
        </p:spPr>
        <p:txBody>
          <a:bodyPr lIns="360000" rIns="36000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06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8000"/>
            <a:ext cx="12192001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2192001" cy="108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03697"/>
            <a:ext cx="10752000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18000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5922" y="1440000"/>
            <a:ext cx="111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7920000" cy="360000"/>
          </a:xfrm>
          <a:prstGeom prst="rect">
            <a:avLst/>
          </a:prstGeom>
        </p:spPr>
        <p:txBody>
          <a:bodyPr vert="horz" lIns="144000" tIns="0" rIns="14400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LexisNexis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2000" y="6492875"/>
            <a:ext cx="1440000" cy="360000"/>
          </a:xfrm>
          <a:prstGeom prst="rect">
            <a:avLst/>
          </a:prstGeom>
        </p:spPr>
        <p:txBody>
          <a:bodyPr vert="horz" lIns="144000" tIns="0" rIns="14400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6418207-66A4-4504-AB9D-C87A7098B4F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00" y="0"/>
            <a:ext cx="883922" cy="13929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E3475E-DBA8-462F-8EB0-749B09DBF86C}"/>
              </a:ext>
            </a:extLst>
          </p:cNvPr>
          <p:cNvSpPr/>
          <p:nvPr userDrawn="1"/>
        </p:nvSpPr>
        <p:spPr>
          <a:xfrm>
            <a:off x="0" y="6498000"/>
            <a:ext cx="12192001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Comment accéder à Lexis 360 Étudiants ? – Nouvel utilisateur – Mars 2019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20818-63DB-4ABA-813B-21335B914813}"/>
              </a:ext>
            </a:extLst>
          </p:cNvPr>
          <p:cNvSpPr/>
          <p:nvPr userDrawn="1"/>
        </p:nvSpPr>
        <p:spPr>
          <a:xfrm>
            <a:off x="-1" y="0"/>
            <a:ext cx="12192001" cy="108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B1F1809-63E9-4040-B6F1-F126C7DD1DB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00" y="0"/>
            <a:ext cx="883922" cy="13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1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4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1C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1C2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1C24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LexisNexis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accéder à Lexis 360 Étudiants ? </a:t>
            </a:r>
            <a:br>
              <a:rPr lang="fr-FR" dirty="0" smtClean="0"/>
            </a:br>
            <a:r>
              <a:rPr lang="fr-FR" dirty="0" smtClean="0"/>
              <a:t>Nouvel utilisateur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56" y="187912"/>
            <a:ext cx="4051751" cy="113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1</a:t>
            </a:r>
            <a:r>
              <a:rPr lang="fr-FR" b="1" baseline="30000" dirty="0" smtClean="0"/>
              <a:t>re</a:t>
            </a:r>
            <a:r>
              <a:rPr lang="fr-FR" b="1" dirty="0" smtClean="0"/>
              <a:t> étape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Connectez-vous au centre de ressources numériques de votre établissement</a:t>
            </a:r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53536"/>
          <a:stretch/>
        </p:blipFill>
        <p:spPr>
          <a:xfrm>
            <a:off x="838196" y="1794160"/>
            <a:ext cx="6903286" cy="3186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66001" r="15862" b="11616"/>
          <a:stretch/>
        </p:blipFill>
        <p:spPr>
          <a:xfrm>
            <a:off x="1996986" y="3726873"/>
            <a:ext cx="10091105" cy="21266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96987" y="3726873"/>
            <a:ext cx="10091100" cy="692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96981" y="5098469"/>
            <a:ext cx="10091105" cy="734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2</a:t>
            </a:r>
            <a:r>
              <a:rPr lang="fr-FR" b="1" baseline="30000" dirty="0" smtClean="0"/>
              <a:t>e</a:t>
            </a:r>
            <a:r>
              <a:rPr lang="fr-FR" b="1" dirty="0" smtClean="0"/>
              <a:t> étape</a:t>
            </a:r>
            <a:r>
              <a:rPr lang="fr-FR" dirty="0" smtClean="0"/>
              <a:t> (en cas de connexion en accès distant)</a:t>
            </a:r>
            <a:br>
              <a:rPr lang="fr-FR" dirty="0" smtClean="0"/>
            </a:br>
            <a:r>
              <a:rPr lang="fr-FR" dirty="0" smtClean="0"/>
              <a:t>Saisissez les codes donnés par votre établissement (ENT, espace étudiant…)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4435" t="23390" r="49468" b="23201"/>
          <a:stretch/>
        </p:blipFill>
        <p:spPr>
          <a:xfrm>
            <a:off x="3144983" y="2008916"/>
            <a:ext cx="5163019" cy="42949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19501520">
            <a:off x="3810000" y="3440678"/>
            <a:ext cx="3782291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6600" dirty="0" smtClean="0"/>
              <a:t>SPECIMEN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2156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3e étape –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connexion</a:t>
            </a:r>
            <a:br>
              <a:rPr lang="fr-FR" b="1" dirty="0" smtClean="0"/>
            </a:br>
            <a:r>
              <a:rPr lang="fr-FR" dirty="0" smtClean="0"/>
              <a:t>Authentification par email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730130" y="1622318"/>
            <a:ext cx="5040000" cy="3333348"/>
            <a:chOff x="6379021" y="2484466"/>
            <a:chExt cx="5040000" cy="3333348"/>
          </a:xfrm>
        </p:grpSpPr>
        <p:pic>
          <p:nvPicPr>
            <p:cNvPr id="5" name="Image 4" descr="Lexis 360® - portail d'information et de recherche juridique pour avocat - Google Chrome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91" t="-89" r="2529" b="61494"/>
            <a:stretch/>
          </p:blipFill>
          <p:spPr>
            <a:xfrm>
              <a:off x="6379021" y="3001464"/>
              <a:ext cx="5040000" cy="28163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7588311" y="2484466"/>
              <a:ext cx="2697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Authentification par email</a:t>
              </a:r>
              <a:endParaRPr lang="fr-FR" b="1" dirty="0"/>
            </a:p>
          </p:txBody>
        </p:sp>
        <p:sp>
          <p:nvSpPr>
            <p:cNvPr id="3" name="Ellipse 2"/>
            <p:cNvSpPr/>
            <p:nvPr/>
          </p:nvSpPr>
          <p:spPr>
            <a:xfrm>
              <a:off x="8797181" y="3001464"/>
              <a:ext cx="1941792" cy="75791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450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3e étape (suite) –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connexion</a:t>
            </a:r>
            <a:br>
              <a:rPr lang="fr-FR" b="1" dirty="0" smtClean="0"/>
            </a:br>
            <a:r>
              <a:rPr lang="fr-FR" dirty="0" smtClean="0"/>
              <a:t>Authentification par email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96915" y="1418096"/>
            <a:ext cx="2683116" cy="4414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400" dirty="0" smtClean="0"/>
              <a:t>Cliquez sur « Se connecter »</a:t>
            </a:r>
            <a:endParaRPr lang="fr-FR" sz="1400" dirty="0"/>
          </a:p>
        </p:txBody>
      </p:sp>
      <p:pic>
        <p:nvPicPr>
          <p:cNvPr id="12" name="Image 11" descr="Lexis 360® - portail d'information et de recherche juridique pour avocat - Google Chrome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1" t="-89" r="2529" b="61494"/>
          <a:stretch/>
        </p:blipFill>
        <p:spPr>
          <a:xfrm>
            <a:off x="470263" y="2088268"/>
            <a:ext cx="4145280" cy="2566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5641669" y="1324083"/>
            <a:ext cx="5682750" cy="629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fr-FR" sz="1400" dirty="0" smtClean="0"/>
              <a:t>Sur la page d’authentification cliquez sur </a:t>
            </a:r>
          </a:p>
          <a:p>
            <a:pPr lvl="0"/>
            <a:r>
              <a:rPr lang="fr-FR" sz="1400" dirty="0" smtClean="0"/>
              <a:t>«</a:t>
            </a:r>
            <a:r>
              <a:rPr lang="fr-FR" sz="1400" dirty="0"/>
              <a:t> Créer un profil maintenant »</a:t>
            </a:r>
          </a:p>
        </p:txBody>
      </p:sp>
      <p:sp>
        <p:nvSpPr>
          <p:cNvPr id="17" name="Ellipse 16"/>
          <p:cNvSpPr/>
          <p:nvPr/>
        </p:nvSpPr>
        <p:spPr>
          <a:xfrm>
            <a:off x="752485" y="1422997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/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5222374" y="1419982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/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2713071" y="2186630"/>
            <a:ext cx="974185" cy="4354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215154" y="4247308"/>
            <a:ext cx="426720" cy="3847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95670e844786eeb9403b774342b7df1cba3933e6@zimb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0" b="6517"/>
          <a:stretch/>
        </p:blipFill>
        <p:spPr bwMode="auto">
          <a:xfrm>
            <a:off x="5176646" y="2071958"/>
            <a:ext cx="6468186" cy="242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37648" y="1313869"/>
            <a:ext cx="4626662" cy="717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400" dirty="0" smtClean="0"/>
              <a:t>Saisissez vos prénom / nom / email (email étudiant) </a:t>
            </a:r>
          </a:p>
          <a:p>
            <a:r>
              <a:rPr lang="fr-FR" sz="1400" dirty="0" smtClean="0"/>
              <a:t>et cliquez sur « Suivant »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635314" y="1313869"/>
            <a:ext cx="4116686" cy="8211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fr-FR" sz="1400" dirty="0"/>
              <a:t>Personnaliser </a:t>
            </a:r>
            <a:r>
              <a:rPr lang="fr-FR" sz="1400" dirty="0" smtClean="0"/>
              <a:t>votre </a:t>
            </a:r>
            <a:r>
              <a:rPr lang="fr-FR" sz="1400" dirty="0"/>
              <a:t>mot de </a:t>
            </a:r>
            <a:r>
              <a:rPr lang="fr-FR" sz="1400" dirty="0" smtClean="0"/>
              <a:t>passe, répondez à la question </a:t>
            </a:r>
            <a:r>
              <a:rPr lang="fr-FR" sz="1400" dirty="0"/>
              <a:t>secrète et </a:t>
            </a:r>
            <a:r>
              <a:rPr lang="fr-FR" sz="1400" dirty="0" smtClean="0"/>
              <a:t>cliquez </a:t>
            </a:r>
            <a:r>
              <a:rPr lang="fr-FR" sz="1400" dirty="0"/>
              <a:t>sur </a:t>
            </a:r>
            <a:r>
              <a:rPr lang="fr-FR" sz="1400" dirty="0" smtClean="0"/>
              <a:t>« Suivant »</a:t>
            </a:r>
            <a:endParaRPr lang="fr-FR" sz="1400" dirty="0"/>
          </a:p>
        </p:txBody>
      </p:sp>
      <p:sp>
        <p:nvSpPr>
          <p:cNvPr id="8" name="Ellipse 7"/>
          <p:cNvSpPr/>
          <p:nvPr/>
        </p:nvSpPr>
        <p:spPr>
          <a:xfrm>
            <a:off x="661529" y="1367684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9" name="Ellipse 8"/>
          <p:cNvSpPr/>
          <p:nvPr/>
        </p:nvSpPr>
        <p:spPr>
          <a:xfrm>
            <a:off x="6287390" y="1363175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/>
              <a:t>4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03697"/>
            <a:ext cx="10752000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180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3e étape (suite) –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connexion</a:t>
            </a:r>
            <a:br>
              <a:rPr lang="fr-FR" b="1" dirty="0" smtClean="0"/>
            </a:br>
            <a:r>
              <a:rPr lang="fr-FR" dirty="0" smtClean="0"/>
              <a:t>Une authentification par email est requise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29" y="1930539"/>
            <a:ext cx="4724400" cy="3609975"/>
          </a:xfrm>
          <a:prstGeom prst="rect">
            <a:avLst/>
          </a:prstGeom>
        </p:spPr>
      </p:pic>
      <p:pic>
        <p:nvPicPr>
          <p:cNvPr id="2053" name="Picture 5" descr="a0567f52ba3df0eb4c3c23d8a9690e263ec4c34b@zim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14" y="1930539"/>
            <a:ext cx="4022478" cy="40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7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10855" y="1764138"/>
            <a:ext cx="4626662" cy="533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fr-FR" sz="1400" dirty="0" smtClean="0"/>
              <a:t>Définissez vos </a:t>
            </a:r>
            <a:r>
              <a:rPr lang="fr-FR" sz="1400" dirty="0"/>
              <a:t>préférences de localisation et </a:t>
            </a:r>
            <a:r>
              <a:rPr lang="fr-FR" sz="1400" dirty="0" smtClean="0"/>
              <a:t>cliquez sur </a:t>
            </a:r>
            <a:r>
              <a:rPr lang="fr-FR" sz="1400" dirty="0"/>
              <a:t>« </a:t>
            </a:r>
            <a:r>
              <a:rPr lang="fr-FR" sz="1400" dirty="0" smtClean="0"/>
              <a:t>Soumettre »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659933" y="1724914"/>
            <a:ext cx="3398461" cy="403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fr-FR" sz="1400" dirty="0" smtClean="0"/>
              <a:t>Vous êtes connecté</a:t>
            </a:r>
            <a:endParaRPr lang="fr-FR" sz="1400" dirty="0"/>
          </a:p>
        </p:txBody>
      </p:sp>
      <p:sp>
        <p:nvSpPr>
          <p:cNvPr id="8" name="Ellipse 7"/>
          <p:cNvSpPr/>
          <p:nvPr/>
        </p:nvSpPr>
        <p:spPr>
          <a:xfrm>
            <a:off x="761117" y="1793197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6183815" y="1778915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/>
              <a:t>6</a:t>
            </a:r>
            <a:endParaRPr lang="fr-FR" sz="14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03697"/>
            <a:ext cx="10752000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180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3e étape (suite) –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connexion</a:t>
            </a:r>
            <a:br>
              <a:rPr lang="fr-FR" b="1" dirty="0" smtClean="0"/>
            </a:br>
            <a:r>
              <a:rPr lang="fr-FR" dirty="0" smtClean="0"/>
              <a:t>Authentification par email</a:t>
            </a:r>
            <a:endParaRPr lang="fr-FR" dirty="0"/>
          </a:p>
        </p:txBody>
      </p:sp>
      <p:pic>
        <p:nvPicPr>
          <p:cNvPr id="3074" name="Picture 2" descr="7043613994acd97d20694da0c0002f0cc8826bb5@zimb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3324" r="37940" b="36658"/>
          <a:stretch/>
        </p:blipFill>
        <p:spPr bwMode="auto">
          <a:xfrm>
            <a:off x="1104451" y="2322812"/>
            <a:ext cx="4271548" cy="29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517" y="2460235"/>
            <a:ext cx="4920888" cy="18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4</a:t>
            </a:r>
            <a:r>
              <a:rPr lang="fr-FR" b="1" baseline="30000" dirty="0" smtClean="0"/>
              <a:t>e</a:t>
            </a:r>
            <a:r>
              <a:rPr lang="fr-FR" b="1" dirty="0" smtClean="0"/>
              <a:t> </a:t>
            </a:r>
            <a:r>
              <a:rPr lang="fr-FR" b="1" dirty="0"/>
              <a:t>étape </a:t>
            </a:r>
            <a:r>
              <a:rPr lang="fr-FR" b="1" dirty="0" smtClean="0"/>
              <a:t>– Connexions suivantes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78083" y="1092604"/>
            <a:ext cx="5103067" cy="719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400" dirty="0"/>
              <a:t>À</a:t>
            </a:r>
            <a:r>
              <a:rPr lang="fr-FR" sz="1400" dirty="0" smtClean="0"/>
              <a:t> la prochaine connexion, sur l’écran d’authentification, renseignez votre code utilisateur</a:t>
            </a:r>
          </a:p>
          <a:p>
            <a:r>
              <a:rPr lang="fr-FR" sz="1400" dirty="0" smtClean="0"/>
              <a:t> (qui est votre email étudiant, sauf si vous l’avez modifié)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707982" y="1131149"/>
            <a:ext cx="3838098" cy="6055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400" dirty="0" smtClean="0"/>
              <a:t>Renseignez votre mot de passe</a:t>
            </a:r>
          </a:p>
          <a:p>
            <a:r>
              <a:rPr lang="fr-FR" sz="1400" dirty="0" smtClean="0"/>
              <a:t>Cochez la case « Se souvenir de moi »</a:t>
            </a:r>
          </a:p>
          <a:p>
            <a:endParaRPr lang="fr-FR" sz="1400" dirty="0"/>
          </a:p>
        </p:txBody>
      </p:sp>
      <p:sp>
        <p:nvSpPr>
          <p:cNvPr id="28" name="Ellipse 27"/>
          <p:cNvSpPr/>
          <p:nvPr/>
        </p:nvSpPr>
        <p:spPr>
          <a:xfrm>
            <a:off x="204155" y="1200574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/>
              <a:t>1</a:t>
            </a:r>
          </a:p>
        </p:txBody>
      </p:sp>
      <p:sp>
        <p:nvSpPr>
          <p:cNvPr id="29" name="Ellipse 28"/>
          <p:cNvSpPr/>
          <p:nvPr/>
        </p:nvSpPr>
        <p:spPr>
          <a:xfrm>
            <a:off x="6366904" y="1200818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/>
              <a:t>2</a:t>
            </a:r>
          </a:p>
        </p:txBody>
      </p:sp>
      <p:pic>
        <p:nvPicPr>
          <p:cNvPr id="4098" name="Picture 2" descr="70703b8953b1b4bbeaf3e3989ce84033f9a356ad@zimb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b="16703"/>
          <a:stretch/>
        </p:blipFill>
        <p:spPr bwMode="auto">
          <a:xfrm>
            <a:off x="578083" y="2064190"/>
            <a:ext cx="4440964" cy="29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b24578598cebbecd65dc25534a94aeed96fbc9e1@zim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82" y="1812544"/>
            <a:ext cx="4385096" cy="392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7988528" y="3825112"/>
            <a:ext cx="1141847" cy="4863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842801" y="5950847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/>
              <a:t>3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305798" y="5913479"/>
            <a:ext cx="7169127" cy="4661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400" dirty="0" smtClean="0"/>
              <a:t>Lexis 360 retient désormais vos éléments d’identification, vous serez automatiquement authentifié lors de vos prochaines connexions  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714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LNF 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uveau template LNF 2017 [Lecture seule]" id="{14A09AC1-8144-4601-AA14-4E56929B3FAC}" vid="{DCAC1ACB-B830-495E-A988-AE86ABEE36D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Nouveau template LNF 2017</Template>
  <TotalTime>186</TotalTime>
  <Words>177</Words>
  <Application>Microsoft Office PowerPoint</Application>
  <PresentationFormat>Grand écran</PresentationFormat>
  <Paragraphs>37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Thème LNF 2017</vt:lpstr>
      <vt:lpstr>Comment accéder à Lexis 360 Étudiants ?  Nouvel utilisateur</vt:lpstr>
      <vt:lpstr>1re étape Connectez-vous au centre de ressources numériques de votre établissement</vt:lpstr>
      <vt:lpstr>2e étape (en cas de connexion en accès distant) Saisissez les codes donnés par votre établissement (ENT, espace étudiant…)</vt:lpstr>
      <vt:lpstr>3e étape – 1ère connexion Authentification par email</vt:lpstr>
      <vt:lpstr>3e étape (suite) – 1ère connexion Authentification par email</vt:lpstr>
      <vt:lpstr>Présentation PowerPoint</vt:lpstr>
      <vt:lpstr>Présentation PowerPoint</vt:lpstr>
      <vt:lpstr>4e étape – Connexions suivantes</vt:lpstr>
    </vt:vector>
  </TitlesOfParts>
  <Company>Lexisnexis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s’authentifier sur Lexis 360 ?</dc:title>
  <dc:creator>DELLOME, DANIELLA (LNG-PAR)</dc:creator>
  <cp:lastModifiedBy>Corinne DASSONVILLE</cp:lastModifiedBy>
  <cp:revision>19</cp:revision>
  <dcterms:created xsi:type="dcterms:W3CDTF">2018-04-13T10:32:41Z</dcterms:created>
  <dcterms:modified xsi:type="dcterms:W3CDTF">2019-04-04T07:51:47Z</dcterms:modified>
</cp:coreProperties>
</file>