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9"/>
  </p:notesMasterIdLst>
  <p:handoutMasterIdLst>
    <p:handoutMasterId r:id="rId10"/>
  </p:handoutMasterIdLst>
  <p:sldIdLst>
    <p:sldId id="256" r:id="rId2"/>
    <p:sldId id="270" r:id="rId3"/>
    <p:sldId id="271" r:id="rId4"/>
    <p:sldId id="277" r:id="rId5"/>
    <p:sldId id="279" r:id="rId6"/>
    <p:sldId id="280" r:id="rId7"/>
    <p:sldId id="27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C24"/>
    <a:srgbClr val="EB1E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87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06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ébastien Bardou" userId="e36be71cd56b1a49" providerId="LiveId" clId="{C54DA0D6-BEAD-4B59-A718-FE4A47584ABC}"/>
    <pc:docChg chg="custSel addSld modSld modMainMaster">
      <pc:chgData name="Sébastien Bardou" userId="e36be71cd56b1a49" providerId="LiveId" clId="{C54DA0D6-BEAD-4B59-A718-FE4A47584ABC}" dt="2017-11-09T17:20:03.047" v="34" actId="2696"/>
      <pc:docMkLst>
        <pc:docMk/>
      </pc:docMkLst>
      <pc:sldChg chg="addSp delSp modSp add">
        <pc:chgData name="Sébastien Bardou" userId="e36be71cd56b1a49" providerId="LiveId" clId="{C54DA0D6-BEAD-4B59-A718-FE4A47584ABC}" dt="2017-11-09T17:18:05.894" v="13"/>
        <pc:sldMkLst>
          <pc:docMk/>
          <pc:sldMk cId="795518187" sldId="268"/>
        </pc:sldMkLst>
        <pc:spChg chg="add del">
          <ac:chgData name="Sébastien Bardou" userId="e36be71cd56b1a49" providerId="LiveId" clId="{C54DA0D6-BEAD-4B59-A718-FE4A47584ABC}" dt="2017-11-09T17:18:05.894" v="13"/>
          <ac:spMkLst>
            <pc:docMk/>
            <pc:sldMk cId="795518187" sldId="268"/>
            <ac:spMk id="2" creationId="{EBB3811E-572D-4B36-91FE-DD2C5354F08C}"/>
          </ac:spMkLst>
        </pc:spChg>
        <pc:spChg chg="add del">
          <ac:chgData name="Sébastien Bardou" userId="e36be71cd56b1a49" providerId="LiveId" clId="{C54DA0D6-BEAD-4B59-A718-FE4A47584ABC}" dt="2017-11-09T17:18:05.894" v="13"/>
          <ac:spMkLst>
            <pc:docMk/>
            <pc:sldMk cId="795518187" sldId="268"/>
            <ac:spMk id="3" creationId="{BF174FBF-2F43-49B0-8263-96332763D684}"/>
          </ac:spMkLst>
        </pc:spChg>
        <pc:spChg chg="add del mod">
          <ac:chgData name="Sébastien Bardou" userId="e36be71cd56b1a49" providerId="LiveId" clId="{C54DA0D6-BEAD-4B59-A718-FE4A47584ABC}" dt="2017-11-09T17:18:05.894" v="13"/>
          <ac:spMkLst>
            <pc:docMk/>
            <pc:sldMk cId="795518187" sldId="268"/>
            <ac:spMk id="6" creationId="{DDDF8193-EC7C-4101-86A3-B288ED4E7A8E}"/>
          </ac:spMkLst>
        </pc:spChg>
      </pc:sldChg>
      <pc:sldMasterChg chg="delSldLayout modSldLayout">
        <pc:chgData name="Sébastien Bardou" userId="e36be71cd56b1a49" providerId="LiveId" clId="{C54DA0D6-BEAD-4B59-A718-FE4A47584ABC}" dt="2017-11-09T17:20:03.047" v="34" actId="2696"/>
        <pc:sldMasterMkLst>
          <pc:docMk/>
          <pc:sldMasterMk cId="3149811427" sldId="2147483656"/>
        </pc:sldMasterMkLst>
        <pc:sldLayoutChg chg="addSp delSp modSp del">
          <pc:chgData name="Sébastien Bardou" userId="e36be71cd56b1a49" providerId="LiveId" clId="{C54DA0D6-BEAD-4B59-A718-FE4A47584ABC}" dt="2017-11-09T17:18:36.546" v="16" actId="2696"/>
          <pc:sldLayoutMkLst>
            <pc:docMk/>
            <pc:sldMasterMk cId="3149811427" sldId="2147483656"/>
            <pc:sldLayoutMk cId="851861274" sldId="2147483664"/>
          </pc:sldLayoutMkLst>
          <pc:spChg chg="mod">
            <ac:chgData name="Sébastien Bardou" userId="e36be71cd56b1a49" providerId="LiveId" clId="{C54DA0D6-BEAD-4B59-A718-FE4A47584ABC}" dt="2017-11-09T17:17:27.839" v="6" actId="20577"/>
            <ac:spMkLst>
              <pc:docMk/>
              <pc:sldMasterMk cId="3149811427" sldId="2147483656"/>
              <pc:sldLayoutMk cId="851861274" sldId="2147483664"/>
              <ac:spMk id="2" creationId="{00000000-0000-0000-0000-000000000000}"/>
            </ac:spMkLst>
          </pc:spChg>
          <pc:spChg chg="del mod">
            <ac:chgData name="Sébastien Bardou" userId="e36be71cd56b1a49" providerId="LiveId" clId="{C54DA0D6-BEAD-4B59-A718-FE4A47584ABC}" dt="2017-11-09T17:17:47.113" v="9" actId="478"/>
            <ac:spMkLst>
              <pc:docMk/>
              <pc:sldMasterMk cId="3149811427" sldId="2147483656"/>
              <pc:sldLayoutMk cId="851861274" sldId="2147483664"/>
              <ac:spMk id="3" creationId="{00000000-0000-0000-0000-000000000000}"/>
            </ac:spMkLst>
          </pc:spChg>
          <pc:spChg chg="add del">
            <ac:chgData name="Sébastien Bardou" userId="e36be71cd56b1a49" providerId="LiveId" clId="{C54DA0D6-BEAD-4B59-A718-FE4A47584ABC}" dt="2017-11-09T17:18:34.851" v="15" actId="11529"/>
            <ac:spMkLst>
              <pc:docMk/>
              <pc:sldMasterMk cId="3149811427" sldId="2147483656"/>
              <pc:sldLayoutMk cId="851861274" sldId="2147483664"/>
              <ac:spMk id="9" creationId="{13464F17-6DF9-43CE-B009-3BB820218C16}"/>
            </ac:spMkLst>
          </pc:spChg>
          <pc:spChg chg="add del mod">
            <ac:chgData name="Sébastien Bardou" userId="e36be71cd56b1a49" providerId="LiveId" clId="{C54DA0D6-BEAD-4B59-A718-FE4A47584ABC}" dt="2017-11-09T17:18:34.851" v="15" actId="11529"/>
            <ac:spMkLst>
              <pc:docMk/>
              <pc:sldMasterMk cId="3149811427" sldId="2147483656"/>
              <pc:sldLayoutMk cId="851861274" sldId="2147483664"/>
              <ac:spMk id="10" creationId="{E0CD3246-33C3-4F6D-BFAA-6E9F15839256}"/>
            </ac:spMkLst>
          </pc:spChg>
          <pc:graphicFrameChg chg="add">
            <ac:chgData name="Sébastien Bardou" userId="e36be71cd56b1a49" providerId="LiveId" clId="{C54DA0D6-BEAD-4B59-A718-FE4A47584ABC}" dt="2017-11-09T17:17:47.668" v="10"/>
            <ac:graphicFrameMkLst>
              <pc:docMk/>
              <pc:sldMasterMk cId="3149811427" sldId="2147483656"/>
              <pc:sldLayoutMk cId="851861274" sldId="2147483664"/>
              <ac:graphicFrameMk id="4" creationId="{A432D60B-FF20-465A-B3F4-610388FC7792}"/>
            </ac:graphicFrameMkLst>
          </pc:graphicFrameChg>
        </pc:sldLayoutChg>
        <pc:sldLayoutChg chg="addSp delSp modSp del">
          <pc:chgData name="Sébastien Bardou" userId="e36be71cd56b1a49" providerId="LiveId" clId="{C54DA0D6-BEAD-4B59-A718-FE4A47584ABC}" dt="2017-11-09T17:20:03.047" v="34" actId="2696"/>
          <pc:sldLayoutMkLst>
            <pc:docMk/>
            <pc:sldMasterMk cId="3149811427" sldId="2147483656"/>
            <pc:sldLayoutMk cId="1795213387" sldId="2147483664"/>
          </pc:sldLayoutMkLst>
          <pc:spChg chg="mod">
            <ac:chgData name="Sébastien Bardou" userId="e36be71cd56b1a49" providerId="LiveId" clId="{C54DA0D6-BEAD-4B59-A718-FE4A47584ABC}" dt="2017-11-09T17:18:47.412" v="22" actId="20577"/>
            <ac:spMkLst>
              <pc:docMk/>
              <pc:sldMasterMk cId="3149811427" sldId="2147483656"/>
              <pc:sldLayoutMk cId="1795213387" sldId="2147483664"/>
              <ac:spMk id="2" creationId="{A45A3789-92A6-41E8-A20B-1F69EE4211AB}"/>
            </ac:spMkLst>
          </pc:spChg>
          <pc:spChg chg="add del">
            <ac:chgData name="Sébastien Bardou" userId="e36be71cd56b1a49" providerId="LiveId" clId="{C54DA0D6-BEAD-4B59-A718-FE4A47584ABC}" dt="2017-11-09T17:18:58.668" v="25" actId="11529"/>
            <ac:spMkLst>
              <pc:docMk/>
              <pc:sldMasterMk cId="3149811427" sldId="2147483656"/>
              <pc:sldLayoutMk cId="1795213387" sldId="2147483664"/>
              <ac:spMk id="6" creationId="{28E27DB7-5897-444C-B87D-7284730218CF}"/>
            </ac:spMkLst>
          </pc:spChg>
          <pc:spChg chg="add mod">
            <ac:chgData name="Sébastien Bardou" userId="e36be71cd56b1a49" providerId="LiveId" clId="{C54DA0D6-BEAD-4B59-A718-FE4A47584ABC}" dt="2017-11-09T17:19:48.822" v="33" actId="20577"/>
            <ac:spMkLst>
              <pc:docMk/>
              <pc:sldMasterMk cId="3149811427" sldId="2147483656"/>
              <pc:sldLayoutMk cId="1795213387" sldId="2147483664"/>
              <ac:spMk id="7" creationId="{A28921AE-BEF6-421E-A471-7941CF60E581}"/>
            </ac:spMkLst>
          </pc:spChg>
          <pc:graphicFrameChg chg="add del">
            <ac:chgData name="Sébastien Bardou" userId="e36be71cd56b1a49" providerId="LiveId" clId="{C54DA0D6-BEAD-4B59-A718-FE4A47584ABC}" dt="2017-11-09T17:18:52.195" v="24"/>
            <ac:graphicFrameMkLst>
              <pc:docMk/>
              <pc:sldMasterMk cId="3149811427" sldId="2147483656"/>
              <pc:sldLayoutMk cId="1795213387" sldId="2147483664"/>
              <ac:graphicFrameMk id="5" creationId="{8B9475D9-3FFD-4EF8-A687-A52CCC83C62D}"/>
            </ac:graphicFrameMkLst>
          </pc:graphicFrameChg>
          <pc:graphicFrameChg chg="add del">
            <ac:chgData name="Sébastien Bardou" userId="e36be71cd56b1a49" providerId="LiveId" clId="{C54DA0D6-BEAD-4B59-A718-FE4A47584ABC}" dt="2017-11-09T17:19:45.087" v="32" actId="478"/>
            <ac:graphicFrameMkLst>
              <pc:docMk/>
              <pc:sldMasterMk cId="3149811427" sldId="2147483656"/>
              <pc:sldLayoutMk cId="1795213387" sldId="2147483664"/>
              <ac:graphicFrameMk id="8" creationId="{53110691-D3B2-43A9-9974-4BCAE30F8732}"/>
            </ac:graphicFrameMkLst>
          </pc:graphicFrame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E8A6B-9231-4B83-B2DA-442D355DA4AD}" type="datetime1">
              <a:rPr lang="fr-FR" smtClean="0"/>
              <a:t>04/04/2019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52038-6A31-4576-AB66-450857BC1C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73577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14EA7-A2AA-4C85-8AF0-A80CE1427D80}" type="datetime1">
              <a:rPr lang="fr-FR" smtClean="0"/>
              <a:t>04/04/2019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E392C-A1E6-4D56-AB36-2B7259755D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112162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9114EA7-A2AA-4C85-8AF0-A80CE1427D80}" type="datetime1">
              <a:rPr lang="fr-FR" smtClean="0"/>
              <a:t>04/04/2019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DE392C-A1E6-4D56-AB36-2B7259755D27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095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9114EA7-A2AA-4C85-8AF0-A80CE1427D80}" type="datetime1">
              <a:rPr lang="fr-FR" smtClean="0"/>
              <a:t>04/04/2019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DE392C-A1E6-4D56-AB36-2B7259755D27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5991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9114EA7-A2AA-4C85-8AF0-A80CE1427D80}" type="datetime1">
              <a:rPr lang="fr-FR" smtClean="0"/>
              <a:t>04/04/2019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DE392C-A1E6-4D56-AB36-2B7259755D27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3855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4318478"/>
            <a:ext cx="12192000" cy="2160000"/>
          </a:xfrm>
        </p:spPr>
        <p:txBody>
          <a:bodyPr lIns="360000" tIns="360000" rIns="360000" bIns="0"/>
          <a:lstStyle>
            <a:lvl1pPr marL="0" indent="0" algn="l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 dirty="0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0" y="2150052"/>
            <a:ext cx="12192000" cy="2160000"/>
          </a:xfrm>
          <a:solidFill>
            <a:srgbClr val="ED1C24"/>
          </a:solidFill>
        </p:spPr>
        <p:txBody>
          <a:bodyPr lIns="360000" rIns="36000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0706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635922" y="103698"/>
            <a:ext cx="556078" cy="9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80000" tIns="0" rIns="180000" bIns="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buNone/>
            </a:pPr>
            <a:endParaRPr lang="fr-FR" sz="26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8207-66A4-4504-AB9D-C87A7098B4F9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87D855-1A9F-4024-A383-9C617D4EB71E}"/>
              </a:ext>
            </a:extLst>
          </p:cNvPr>
          <p:cNvSpPr/>
          <p:nvPr userDrawn="1"/>
        </p:nvSpPr>
        <p:spPr>
          <a:xfrm>
            <a:off x="11635922" y="103698"/>
            <a:ext cx="556078" cy="9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80000" tIns="0" rIns="180000" bIns="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buNone/>
            </a:pPr>
            <a:endParaRPr lang="fr-FR" sz="26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25417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8207-66A4-4504-AB9D-C87A7098B4F9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1635922" y="103698"/>
            <a:ext cx="556078" cy="9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80000" tIns="0" rIns="180000" bIns="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buNone/>
            </a:pPr>
            <a:endParaRPr lang="fr-FR" sz="26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22CA92-C332-401E-B2BA-9EC8FDA5DC2E}"/>
              </a:ext>
            </a:extLst>
          </p:cNvPr>
          <p:cNvSpPr/>
          <p:nvPr userDrawn="1"/>
        </p:nvSpPr>
        <p:spPr>
          <a:xfrm>
            <a:off x="11635922" y="103698"/>
            <a:ext cx="556078" cy="9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80000" tIns="0" rIns="180000" bIns="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buNone/>
            </a:pPr>
            <a:endParaRPr lang="fr-FR" sz="26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00348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8207-66A4-4504-AB9D-C87A7098B4F9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1635922" y="103698"/>
            <a:ext cx="556078" cy="9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80000" tIns="0" rIns="180000" bIns="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buNone/>
            </a:pPr>
            <a:endParaRPr lang="fr-FR" sz="26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4272B8-CE49-4445-BD30-A3385BDC1702}"/>
              </a:ext>
            </a:extLst>
          </p:cNvPr>
          <p:cNvSpPr/>
          <p:nvPr userDrawn="1"/>
        </p:nvSpPr>
        <p:spPr>
          <a:xfrm>
            <a:off x="11635922" y="103698"/>
            <a:ext cx="556078" cy="9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80000" tIns="0" rIns="180000" bIns="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buNone/>
            </a:pPr>
            <a:endParaRPr lang="fr-FR" sz="26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00210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8207-66A4-4504-AB9D-C87A7098B4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13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4318478"/>
            <a:ext cx="12192000" cy="2160000"/>
          </a:xfrm>
        </p:spPr>
        <p:txBody>
          <a:bodyPr lIns="360000" tIns="360000" rIns="360000" bIns="0"/>
          <a:lstStyle>
            <a:lvl1pPr marL="0" indent="0" algn="l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 dirty="0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0" y="2150052"/>
            <a:ext cx="12192000" cy="2160000"/>
          </a:xfrm>
          <a:solidFill>
            <a:srgbClr val="ED1C24"/>
          </a:solidFill>
        </p:spPr>
        <p:txBody>
          <a:bodyPr lIns="360000" rIns="36000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067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98000"/>
            <a:ext cx="12192001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0"/>
            <a:ext cx="12192001" cy="108000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0" y="103697"/>
            <a:ext cx="10752000" cy="9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80000" tIns="0" rIns="180000" bIns="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5922" y="1440000"/>
            <a:ext cx="11160000" cy="468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0" y="6492875"/>
            <a:ext cx="7920000" cy="360000"/>
          </a:xfrm>
          <a:prstGeom prst="rect">
            <a:avLst/>
          </a:prstGeom>
        </p:spPr>
        <p:txBody>
          <a:bodyPr vert="horz" lIns="144000" tIns="0" rIns="14400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/>
              <a:t>LexisNexis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752000" y="6492875"/>
            <a:ext cx="1440000" cy="360000"/>
          </a:xfrm>
          <a:prstGeom prst="rect">
            <a:avLst/>
          </a:prstGeom>
        </p:spPr>
        <p:txBody>
          <a:bodyPr vert="horz" lIns="144000" tIns="0" rIns="144000" bIns="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6418207-66A4-4504-AB9D-C87A7098B4F9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2000" y="0"/>
            <a:ext cx="883922" cy="139293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EE3475E-DBA8-462F-8EB0-749B09DBF86C}"/>
              </a:ext>
            </a:extLst>
          </p:cNvPr>
          <p:cNvSpPr/>
          <p:nvPr userDrawn="1"/>
        </p:nvSpPr>
        <p:spPr>
          <a:xfrm>
            <a:off x="0" y="6498000"/>
            <a:ext cx="12192001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/>
              <a:t>Nouvelle authentification Lexis 360 Étudiants - 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Mars 2019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F520818-63DB-4ABA-813B-21335B914813}"/>
              </a:ext>
            </a:extLst>
          </p:cNvPr>
          <p:cNvSpPr/>
          <p:nvPr userDrawn="1"/>
        </p:nvSpPr>
        <p:spPr>
          <a:xfrm>
            <a:off x="-1" y="0"/>
            <a:ext cx="12192001" cy="108000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CB1F1809-63E9-4040-B6F1-F126C7DD1DB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2000" y="0"/>
            <a:ext cx="883922" cy="1392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811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0" r:id="rId3"/>
    <p:sldLayoutId id="2147483661" r:id="rId4"/>
    <p:sldLayoutId id="2147483662" r:id="rId5"/>
    <p:sldLayoutId id="2147483649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ED1C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D1C24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D1C24"/>
        </a:buClr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lexisnexis.fr/code_oublie_IP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LexisNexis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Nouvelle authentification Lexis 360 Étudiants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4256" y="187912"/>
            <a:ext cx="4051751" cy="1130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11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Connectez-vous au centre de ressources numériques de votre établissement</a:t>
            </a:r>
            <a:endParaRPr lang="fr-FR" dirty="0"/>
          </a:p>
        </p:txBody>
      </p:sp>
      <p:pic>
        <p:nvPicPr>
          <p:cNvPr id="3" name="Image 2" descr="Capture d’écra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9" t="53536"/>
          <a:stretch/>
        </p:blipFill>
        <p:spPr>
          <a:xfrm>
            <a:off x="838196" y="1794160"/>
            <a:ext cx="6903286" cy="318654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Image 3" descr="Capture d’écra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" t="66001" r="15862" b="11616"/>
          <a:stretch/>
        </p:blipFill>
        <p:spPr>
          <a:xfrm>
            <a:off x="1996986" y="3726873"/>
            <a:ext cx="10091105" cy="212667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1996987" y="3726873"/>
            <a:ext cx="10091100" cy="6927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996981" y="5098469"/>
            <a:ext cx="10091105" cy="7342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713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b="1" dirty="0" smtClean="0"/>
              <a:t>En cas de connexion en accès distant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Saisissez les codes donnés par votre établissement (ENT, espace étudiant…)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l="14435" t="23390" r="49468" b="23201"/>
          <a:stretch/>
        </p:blipFill>
        <p:spPr>
          <a:xfrm>
            <a:off x="3144983" y="2008916"/>
            <a:ext cx="5163019" cy="4294901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 rot="19501520">
            <a:off x="3810000" y="3440678"/>
            <a:ext cx="3782291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600" dirty="0" smtClean="0"/>
              <a:t>SPECIMEN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221564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Déjà inscrit sur Lexis 360 – Une nouvelle page d’authentification apparaît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454119" y="1169134"/>
            <a:ext cx="5224995" cy="7199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1400" dirty="0" smtClean="0"/>
              <a:t>Vous avez récemment reçu un email vous rappelant votre code d’accès</a:t>
            </a:r>
          </a:p>
          <a:p>
            <a:r>
              <a:rPr lang="fr-FR" sz="1400" dirty="0" smtClean="0"/>
              <a:t>Renseignez votre code d’accès (qui est votre adresse email étudiante)</a:t>
            </a:r>
            <a:endParaRPr lang="fr-FR" sz="1400" dirty="0"/>
          </a:p>
        </p:txBody>
      </p:sp>
      <p:sp>
        <p:nvSpPr>
          <p:cNvPr id="28" name="Ellipse 27"/>
          <p:cNvSpPr/>
          <p:nvPr/>
        </p:nvSpPr>
        <p:spPr>
          <a:xfrm>
            <a:off x="204155" y="1200574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/>
              <a:t>1</a:t>
            </a:r>
          </a:p>
        </p:txBody>
      </p:sp>
      <p:sp>
        <p:nvSpPr>
          <p:cNvPr id="12" name="Ellipse 11"/>
          <p:cNvSpPr/>
          <p:nvPr/>
        </p:nvSpPr>
        <p:spPr>
          <a:xfrm>
            <a:off x="5551078" y="1326574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 smtClean="0"/>
              <a:t>2</a:t>
            </a:r>
            <a:endParaRPr lang="fr-FR" sz="1400" dirty="0"/>
          </a:p>
        </p:txBody>
      </p:sp>
      <p:sp>
        <p:nvSpPr>
          <p:cNvPr id="15" name="ZoneTexte 14"/>
          <p:cNvSpPr txBox="1"/>
          <p:nvPr/>
        </p:nvSpPr>
        <p:spPr>
          <a:xfrm>
            <a:off x="5803078" y="1163617"/>
            <a:ext cx="5103067" cy="7199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1400" dirty="0" smtClean="0"/>
              <a:t>Si vous n’avez pas reçu cet email, vous pouvez demander le renvoi de votre code d’accès en utilisant le formulaire disponible sur le côté droit de l’écran : </a:t>
            </a:r>
          </a:p>
          <a:p>
            <a:r>
              <a:rPr lang="fr-FR" sz="1400" dirty="0" smtClean="0"/>
              <a:t>cliquez sur « Je demande l’envoi de mon code d’accès » </a:t>
            </a:r>
          </a:p>
          <a:p>
            <a:r>
              <a:rPr lang="fr-FR" sz="1400" dirty="0" smtClean="0"/>
              <a:t>ou via le lien</a:t>
            </a:r>
            <a:r>
              <a:rPr lang="fr-FR" sz="1400" dirty="0"/>
              <a:t> </a:t>
            </a:r>
            <a:r>
              <a:rPr lang="fr-FR" sz="1400" dirty="0">
                <a:hlinkClick r:id="rId3"/>
              </a:rPr>
              <a:t>https://web.lexisnexis.fr/code_oublie_IP/</a:t>
            </a:r>
            <a:endParaRPr lang="fr-FR" sz="1100" dirty="0" smtClean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439" y="1955725"/>
            <a:ext cx="4531556" cy="4057048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03078" y="2731712"/>
            <a:ext cx="5162550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93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Déjà inscrit sur Lexis 360 – Une nouvelle page d’authentification apparaît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547993" y="1109626"/>
            <a:ext cx="5103067" cy="7199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1400" dirty="0" smtClean="0"/>
              <a:t>Renseignez votre mot de passe, également reçu par email</a:t>
            </a:r>
          </a:p>
          <a:p>
            <a:r>
              <a:rPr lang="fr-FR" sz="1400" dirty="0" smtClean="0"/>
              <a:t>Si vous n’avez pas reçu cet email, cliquez sur le lien </a:t>
            </a:r>
          </a:p>
          <a:p>
            <a:r>
              <a:rPr lang="fr-FR" sz="1400" dirty="0" smtClean="0"/>
              <a:t>« Vous avez oublié votre code d’accès ou votre mot de passe ? »</a:t>
            </a:r>
            <a:endParaRPr lang="fr-FR" sz="1400" dirty="0"/>
          </a:p>
        </p:txBody>
      </p:sp>
      <p:sp>
        <p:nvSpPr>
          <p:cNvPr id="28" name="Ellipse 27"/>
          <p:cNvSpPr/>
          <p:nvPr/>
        </p:nvSpPr>
        <p:spPr>
          <a:xfrm>
            <a:off x="204155" y="1200574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 smtClean="0"/>
              <a:t>3</a:t>
            </a:r>
            <a:endParaRPr lang="fr-FR" sz="1400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566" y="2140085"/>
            <a:ext cx="4791075" cy="3733800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6324137" y="1109626"/>
            <a:ext cx="3713012" cy="8211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/>
            <a:r>
              <a:rPr lang="fr-FR" sz="1400" dirty="0"/>
              <a:t>Personnaliser </a:t>
            </a:r>
            <a:r>
              <a:rPr lang="fr-FR" sz="1400" dirty="0" smtClean="0"/>
              <a:t>votre </a:t>
            </a:r>
            <a:r>
              <a:rPr lang="fr-FR" sz="1400" dirty="0"/>
              <a:t>mot de </a:t>
            </a:r>
            <a:r>
              <a:rPr lang="fr-FR" sz="1400" dirty="0" smtClean="0"/>
              <a:t>passe, répondez à la question </a:t>
            </a:r>
            <a:r>
              <a:rPr lang="fr-FR" sz="1400" dirty="0"/>
              <a:t>secrète et </a:t>
            </a:r>
            <a:r>
              <a:rPr lang="fr-FR" sz="1400" dirty="0" smtClean="0"/>
              <a:t>cliquez </a:t>
            </a:r>
            <a:r>
              <a:rPr lang="fr-FR" sz="1400" dirty="0"/>
              <a:t>sur </a:t>
            </a:r>
            <a:r>
              <a:rPr lang="fr-FR" sz="1400" dirty="0" smtClean="0"/>
              <a:t>« Suivant »</a:t>
            </a:r>
            <a:endParaRPr lang="fr-FR" sz="1400" dirty="0"/>
          </a:p>
        </p:txBody>
      </p:sp>
      <p:sp>
        <p:nvSpPr>
          <p:cNvPr id="22" name="Ellipse 21"/>
          <p:cNvSpPr/>
          <p:nvPr/>
        </p:nvSpPr>
        <p:spPr>
          <a:xfrm>
            <a:off x="6002752" y="1217596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/>
              <a:t>4</a:t>
            </a:r>
          </a:p>
        </p:txBody>
      </p:sp>
      <p:pic>
        <p:nvPicPr>
          <p:cNvPr id="23" name="Picture 5" descr="a0567f52ba3df0eb4c3c23d8a9690e263ec4c34b@zimbr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137" y="1819176"/>
            <a:ext cx="4022478" cy="4054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052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8207-66A4-4504-AB9D-C87A7098B4F9}" type="slidenum">
              <a:rPr lang="fr-FR" smtClean="0"/>
              <a:t>6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830197" y="1293145"/>
            <a:ext cx="4626662" cy="5335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/>
            <a:r>
              <a:rPr lang="fr-FR" sz="1400" dirty="0" smtClean="0"/>
              <a:t>Définissez vos </a:t>
            </a:r>
            <a:r>
              <a:rPr lang="fr-FR" sz="1400" dirty="0"/>
              <a:t>préférences de localisation et </a:t>
            </a:r>
            <a:r>
              <a:rPr lang="fr-FR" sz="1400" dirty="0" smtClean="0"/>
              <a:t>cliquez sur </a:t>
            </a:r>
            <a:r>
              <a:rPr lang="fr-FR" sz="1400" dirty="0"/>
              <a:t>« </a:t>
            </a:r>
            <a:r>
              <a:rPr lang="fr-FR" sz="1400" dirty="0" smtClean="0"/>
              <a:t>Soumettre »</a:t>
            </a:r>
            <a:endParaRPr lang="fr-FR" sz="1400" dirty="0"/>
          </a:p>
        </p:txBody>
      </p:sp>
      <p:sp>
        <p:nvSpPr>
          <p:cNvPr id="5" name="ZoneTexte 4"/>
          <p:cNvSpPr txBox="1"/>
          <p:nvPr/>
        </p:nvSpPr>
        <p:spPr>
          <a:xfrm>
            <a:off x="6533185" y="1287714"/>
            <a:ext cx="3398461" cy="403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/>
            <a:r>
              <a:rPr lang="fr-FR" sz="1400" dirty="0" smtClean="0"/>
              <a:t>Vous êtes connecté</a:t>
            </a:r>
            <a:endParaRPr lang="fr-FR" sz="1400" dirty="0"/>
          </a:p>
        </p:txBody>
      </p:sp>
      <p:sp>
        <p:nvSpPr>
          <p:cNvPr id="6" name="Ellipse 5"/>
          <p:cNvSpPr/>
          <p:nvPr/>
        </p:nvSpPr>
        <p:spPr>
          <a:xfrm>
            <a:off x="470780" y="1307922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/>
              <a:t>5</a:t>
            </a:r>
          </a:p>
        </p:txBody>
      </p:sp>
      <p:sp>
        <p:nvSpPr>
          <p:cNvPr id="7" name="Ellipse 6"/>
          <p:cNvSpPr/>
          <p:nvPr/>
        </p:nvSpPr>
        <p:spPr>
          <a:xfrm>
            <a:off x="6099404" y="1333218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 smtClean="0"/>
              <a:t>6</a:t>
            </a:r>
            <a:endParaRPr lang="fr-FR" sz="1400" dirty="0"/>
          </a:p>
        </p:txBody>
      </p:sp>
      <p:pic>
        <p:nvPicPr>
          <p:cNvPr id="8" name="Picture 2" descr="7043613994acd97d20694da0c0002f0cc8826bb5@zimbr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13" t="3324" r="37940" b="36658"/>
          <a:stretch/>
        </p:blipFill>
        <p:spPr bwMode="auto">
          <a:xfrm>
            <a:off x="470780" y="2322812"/>
            <a:ext cx="4905219" cy="3430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re 3"/>
          <p:cNvSpPr txBox="1">
            <a:spLocks/>
          </p:cNvSpPr>
          <p:nvPr/>
        </p:nvSpPr>
        <p:spPr>
          <a:xfrm>
            <a:off x="-1" y="149034"/>
            <a:ext cx="10752000" cy="9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180000" tIns="0" rIns="18000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smtClean="0"/>
              <a:t>Déjà inscrit sur Lexis 360 – Une nouvelle page d’authentification apparaît</a:t>
            </a:r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7923" y="2503881"/>
            <a:ext cx="5563150" cy="1787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51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Connexions suivantes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578083" y="1092604"/>
            <a:ext cx="5103067" cy="7199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1400" dirty="0"/>
              <a:t>À</a:t>
            </a:r>
            <a:r>
              <a:rPr lang="fr-FR" sz="1400" dirty="0" smtClean="0"/>
              <a:t> la prochaine connexion, sur l’écran d’authentification, renseignez votre code utilisateur</a:t>
            </a:r>
          </a:p>
          <a:p>
            <a:r>
              <a:rPr lang="fr-FR" sz="1400" dirty="0" smtClean="0"/>
              <a:t> (qui est votre email étudiant, sauf si vous l’avez modifié)</a:t>
            </a:r>
            <a:endParaRPr lang="fr-FR" sz="1400" dirty="0"/>
          </a:p>
        </p:txBody>
      </p:sp>
      <p:sp>
        <p:nvSpPr>
          <p:cNvPr id="27" name="ZoneTexte 26"/>
          <p:cNvSpPr txBox="1"/>
          <p:nvPr/>
        </p:nvSpPr>
        <p:spPr>
          <a:xfrm>
            <a:off x="6707982" y="1131149"/>
            <a:ext cx="3838098" cy="6055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1400" dirty="0" smtClean="0"/>
              <a:t>Renseignez votre mot de passe</a:t>
            </a:r>
          </a:p>
          <a:p>
            <a:r>
              <a:rPr lang="fr-FR" sz="1400" dirty="0" smtClean="0"/>
              <a:t>Cochez la case « Se souvenir de moi »</a:t>
            </a:r>
          </a:p>
          <a:p>
            <a:endParaRPr lang="fr-FR" sz="1400" dirty="0"/>
          </a:p>
        </p:txBody>
      </p:sp>
      <p:sp>
        <p:nvSpPr>
          <p:cNvPr id="28" name="Ellipse 27"/>
          <p:cNvSpPr/>
          <p:nvPr/>
        </p:nvSpPr>
        <p:spPr>
          <a:xfrm>
            <a:off x="204155" y="1200574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/>
              <a:t>1</a:t>
            </a:r>
          </a:p>
        </p:txBody>
      </p:sp>
      <p:sp>
        <p:nvSpPr>
          <p:cNvPr id="29" name="Ellipse 28"/>
          <p:cNvSpPr/>
          <p:nvPr/>
        </p:nvSpPr>
        <p:spPr>
          <a:xfrm>
            <a:off x="6366904" y="1200818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/>
              <a:t>2</a:t>
            </a:r>
          </a:p>
        </p:txBody>
      </p:sp>
      <p:pic>
        <p:nvPicPr>
          <p:cNvPr id="4098" name="Picture 2" descr="70703b8953b1b4bbeaf3e3989ce84033f9a356ad@zimbr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7" b="16480"/>
          <a:stretch/>
        </p:blipFill>
        <p:spPr bwMode="auto">
          <a:xfrm>
            <a:off x="204155" y="2127564"/>
            <a:ext cx="4440964" cy="3123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b24578598cebbecd65dc25534a94aeed96fbc9e1@zimbr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6904" y="1901451"/>
            <a:ext cx="4385096" cy="392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llipse 7"/>
          <p:cNvSpPr/>
          <p:nvPr/>
        </p:nvSpPr>
        <p:spPr>
          <a:xfrm>
            <a:off x="7988528" y="3825112"/>
            <a:ext cx="1141847" cy="48637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1842801" y="5950847"/>
            <a:ext cx="252000" cy="252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400" dirty="0" smtClean="0"/>
              <a:t>3</a:t>
            </a:r>
            <a:endParaRPr lang="fr-FR" sz="1400" dirty="0"/>
          </a:p>
        </p:txBody>
      </p:sp>
      <p:sp>
        <p:nvSpPr>
          <p:cNvPr id="14" name="ZoneTexte 13"/>
          <p:cNvSpPr txBox="1"/>
          <p:nvPr/>
        </p:nvSpPr>
        <p:spPr>
          <a:xfrm>
            <a:off x="2305798" y="5913479"/>
            <a:ext cx="7169127" cy="4661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1400" dirty="0" smtClean="0"/>
              <a:t>Lexis 360 retient désormais vos éléments d’identification, vous serez automatiquement authentifié lors de vos prochaines connexions  </a:t>
            </a:r>
          </a:p>
          <a:p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87143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LNF 2017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uveau template LNF 2017 [Lecture seule]" id="{14A09AC1-8144-4601-AA14-4E56929B3FAC}" vid="{DCAC1ACB-B830-495E-A988-AE86ABEE36D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Nouveau template LNF 2017</Template>
  <TotalTime>232</TotalTime>
  <Words>232</Words>
  <Application>Microsoft Office PowerPoint</Application>
  <PresentationFormat>Grand écran</PresentationFormat>
  <Paragraphs>41</Paragraphs>
  <Slides>7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Wingdings</vt:lpstr>
      <vt:lpstr>Thème LNF 2017</vt:lpstr>
      <vt:lpstr>Nouvelle authentification Lexis 360 Étudiants</vt:lpstr>
      <vt:lpstr>Connectez-vous au centre de ressources numériques de votre établissement</vt:lpstr>
      <vt:lpstr>En cas de connexion en accès distant Saisissez les codes donnés par votre établissement (ENT, espace étudiant…)</vt:lpstr>
      <vt:lpstr>Déjà inscrit sur Lexis 360 – Une nouvelle page d’authentification apparaît</vt:lpstr>
      <vt:lpstr>Déjà inscrit sur Lexis 360 – Une nouvelle page d’authentification apparaît</vt:lpstr>
      <vt:lpstr>Présentation PowerPoint</vt:lpstr>
      <vt:lpstr>Connexions suivantes</vt:lpstr>
    </vt:vector>
  </TitlesOfParts>
  <Company>Lexisnexis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s’authentifier sur Lexis 360 ?</dc:title>
  <dc:creator>DELLOME, DANIELLA (LNG-PAR)</dc:creator>
  <cp:lastModifiedBy>Corinne DASSONVILLE</cp:lastModifiedBy>
  <cp:revision>26</cp:revision>
  <dcterms:created xsi:type="dcterms:W3CDTF">2018-04-13T10:32:41Z</dcterms:created>
  <dcterms:modified xsi:type="dcterms:W3CDTF">2019-04-04T07:51:10Z</dcterms:modified>
</cp:coreProperties>
</file>